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handoutMasterIdLst>
    <p:handoutMasterId r:id="rId10"/>
  </p:handoutMasterIdLst>
  <p:sldIdLst>
    <p:sldId id="266" r:id="rId2"/>
    <p:sldId id="267" r:id="rId3"/>
    <p:sldId id="268" r:id="rId4"/>
    <p:sldId id="270" r:id="rId5"/>
    <p:sldId id="273" r:id="rId6"/>
    <p:sldId id="289" r:id="rId7"/>
    <p:sldId id="288" r:id="rId8"/>
    <p:sldId id="284" r:id="rId9"/>
  </p:sldIdLst>
  <p:sldSz cx="12192000" cy="6858000"/>
  <p:notesSz cx="6796088" cy="9928225"/>
  <p:embeddedFontLst>
    <p:embeddedFont>
      <p:font typeface="Arial Unicode MS" panose="020B0604020202020204" pitchFamily="50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8179"/>
    <a:srgbClr val="0E161F"/>
    <a:srgbClr val="523F3E"/>
    <a:srgbClr val="EFBF90"/>
    <a:srgbClr val="DA9B00"/>
    <a:srgbClr val="F0F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711" y="2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971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544" y="0"/>
            <a:ext cx="2944971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E593A-6B44-487E-B64A-BF4872A4BE59}" type="datetimeFigureOut">
              <a:rPr lang="ko-KR" altLang="en-US" smtClean="0"/>
              <a:t>2017-04-02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4971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544" y="9430091"/>
            <a:ext cx="2944971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F1E8CA-136D-40F0-9B6E-207DA0E2B8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29552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png>
</file>

<file path=ppt/media/image13.png>
</file>

<file path=ppt/media/image14.jpeg>
</file>

<file path=ppt/media/image15.jpg>
</file>

<file path=ppt/media/image16.jp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 userDrawn="1"/>
        </p:nvSpPr>
        <p:spPr>
          <a:xfrm>
            <a:off x="288758" y="256674"/>
            <a:ext cx="11670631" cy="6344652"/>
          </a:xfrm>
          <a:prstGeom prst="roundRect">
            <a:avLst>
              <a:gd name="adj" fmla="val 404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 userDrawn="1"/>
        </p:nvSpPr>
        <p:spPr>
          <a:xfrm>
            <a:off x="288757" y="1054769"/>
            <a:ext cx="11670631" cy="5546557"/>
          </a:xfrm>
          <a:custGeom>
            <a:avLst/>
            <a:gdLst>
              <a:gd name="connsiteX0" fmla="*/ 0 w 11670631"/>
              <a:gd name="connsiteY0" fmla="*/ 0 h 5546557"/>
              <a:gd name="connsiteX1" fmla="*/ 11670631 w 11670631"/>
              <a:gd name="connsiteY1" fmla="*/ 0 h 5546557"/>
              <a:gd name="connsiteX2" fmla="*/ 11670631 w 11670631"/>
              <a:gd name="connsiteY2" fmla="*/ 300788 h 5546557"/>
              <a:gd name="connsiteX3" fmla="*/ 11670631 w 11670631"/>
              <a:gd name="connsiteY3" fmla="*/ 677778 h 5546557"/>
              <a:gd name="connsiteX4" fmla="*/ 11670631 w 11670631"/>
              <a:gd name="connsiteY4" fmla="*/ 5290106 h 5546557"/>
              <a:gd name="connsiteX5" fmla="*/ 11414180 w 11670631"/>
              <a:gd name="connsiteY5" fmla="*/ 5546557 h 5546557"/>
              <a:gd name="connsiteX6" fmla="*/ 256451 w 11670631"/>
              <a:gd name="connsiteY6" fmla="*/ 5546557 h 5546557"/>
              <a:gd name="connsiteX7" fmla="*/ 0 w 11670631"/>
              <a:gd name="connsiteY7" fmla="*/ 5290106 h 5546557"/>
              <a:gd name="connsiteX8" fmla="*/ 0 w 11670631"/>
              <a:gd name="connsiteY8" fmla="*/ 677778 h 5546557"/>
              <a:gd name="connsiteX9" fmla="*/ 0 w 11670631"/>
              <a:gd name="connsiteY9" fmla="*/ 300788 h 5546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670631" h="5546557">
                <a:moveTo>
                  <a:pt x="0" y="0"/>
                </a:moveTo>
                <a:lnTo>
                  <a:pt x="11670631" y="0"/>
                </a:lnTo>
                <a:lnTo>
                  <a:pt x="11670631" y="300788"/>
                </a:lnTo>
                <a:lnTo>
                  <a:pt x="11670631" y="677778"/>
                </a:lnTo>
                <a:lnTo>
                  <a:pt x="11670631" y="5290106"/>
                </a:lnTo>
                <a:cubicBezTo>
                  <a:pt x="11670631" y="5431740"/>
                  <a:pt x="11555814" y="5546557"/>
                  <a:pt x="11414180" y="5546557"/>
                </a:cubicBezTo>
                <a:lnTo>
                  <a:pt x="256451" y="5546557"/>
                </a:lnTo>
                <a:cubicBezTo>
                  <a:pt x="114817" y="5546557"/>
                  <a:pt x="0" y="5431740"/>
                  <a:pt x="0" y="5290106"/>
                </a:cubicBezTo>
                <a:lnTo>
                  <a:pt x="0" y="677778"/>
                </a:lnTo>
                <a:lnTo>
                  <a:pt x="0" y="30078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 userDrawn="1"/>
        </p:nvSpPr>
        <p:spPr>
          <a:xfrm>
            <a:off x="280049" y="256674"/>
            <a:ext cx="786063" cy="6344652"/>
          </a:xfrm>
          <a:custGeom>
            <a:avLst/>
            <a:gdLst>
              <a:gd name="connsiteX0" fmla="*/ 256451 w 786063"/>
              <a:gd name="connsiteY0" fmla="*/ 0 h 6344652"/>
              <a:gd name="connsiteX1" fmla="*/ 786063 w 786063"/>
              <a:gd name="connsiteY1" fmla="*/ 0 h 6344652"/>
              <a:gd name="connsiteX2" fmla="*/ 786063 w 786063"/>
              <a:gd name="connsiteY2" fmla="*/ 6344652 h 6344652"/>
              <a:gd name="connsiteX3" fmla="*/ 256451 w 786063"/>
              <a:gd name="connsiteY3" fmla="*/ 6344652 h 6344652"/>
              <a:gd name="connsiteX4" fmla="*/ 0 w 786063"/>
              <a:gd name="connsiteY4" fmla="*/ 6088201 h 6344652"/>
              <a:gd name="connsiteX5" fmla="*/ 0 w 786063"/>
              <a:gd name="connsiteY5" fmla="*/ 256451 h 6344652"/>
              <a:gd name="connsiteX6" fmla="*/ 256451 w 786063"/>
              <a:gd name="connsiteY6" fmla="*/ 0 h 634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6063" h="6344652">
                <a:moveTo>
                  <a:pt x="256451" y="0"/>
                </a:moveTo>
                <a:lnTo>
                  <a:pt x="786063" y="0"/>
                </a:lnTo>
                <a:lnTo>
                  <a:pt x="786063" y="6344652"/>
                </a:lnTo>
                <a:lnTo>
                  <a:pt x="256451" y="6344652"/>
                </a:lnTo>
                <a:cubicBezTo>
                  <a:pt x="114817" y="6344652"/>
                  <a:pt x="0" y="6229835"/>
                  <a:pt x="0" y="6088201"/>
                </a:cubicBezTo>
                <a:lnTo>
                  <a:pt x="0" y="256451"/>
                </a:lnTo>
                <a:cubicBezTo>
                  <a:pt x="0" y="114817"/>
                  <a:pt x="114817" y="0"/>
                  <a:pt x="256451" y="0"/>
                </a:cubicBezTo>
                <a:close/>
              </a:path>
            </a:pathLst>
          </a:custGeom>
          <a:solidFill>
            <a:srgbClr val="0E1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1254723" y="397042"/>
            <a:ext cx="4427621" cy="529390"/>
            <a:chOff x="7307180" y="397042"/>
            <a:chExt cx="4427621" cy="52939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7307180" y="397042"/>
              <a:ext cx="4427621" cy="52939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/>
            <p:cNvGrpSpPr/>
            <p:nvPr/>
          </p:nvGrpSpPr>
          <p:grpSpPr>
            <a:xfrm rot="20380773">
              <a:off x="7498081" y="519777"/>
              <a:ext cx="243235" cy="313350"/>
              <a:chOff x="7467602" y="477782"/>
              <a:chExt cx="243235" cy="313350"/>
            </a:xfrm>
          </p:grpSpPr>
          <p:sp>
            <p:nvSpPr>
              <p:cNvPr id="13" name="타원 12"/>
              <p:cNvSpPr/>
              <p:nvPr/>
            </p:nvSpPr>
            <p:spPr>
              <a:xfrm>
                <a:off x="7467602" y="477782"/>
                <a:ext cx="232610" cy="232610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4" name="직선 연결선 13"/>
              <p:cNvCxnSpPr/>
              <p:nvPr/>
            </p:nvCxnSpPr>
            <p:spPr>
              <a:xfrm>
                <a:off x="7647505" y="683156"/>
                <a:ext cx="63332" cy="107976"/>
              </a:xfrm>
              <a:prstGeom prst="line">
                <a:avLst/>
              </a:prstGeom>
              <a:noFill/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" name="그룹 9"/>
            <p:cNvGrpSpPr/>
            <p:nvPr/>
          </p:nvGrpSpPr>
          <p:grpSpPr>
            <a:xfrm>
              <a:off x="11303727" y="613846"/>
              <a:ext cx="243840" cy="132080"/>
              <a:chOff x="12697097" y="-113211"/>
              <a:chExt cx="418012" cy="226423"/>
            </a:xfrm>
          </p:grpSpPr>
          <p:cxnSp>
            <p:nvCxnSpPr>
              <p:cNvPr id="11" name="직선 연결선 10"/>
              <p:cNvCxnSpPr/>
              <p:nvPr/>
            </p:nvCxnSpPr>
            <p:spPr>
              <a:xfrm>
                <a:off x="12697097" y="-113211"/>
                <a:ext cx="209006" cy="217714"/>
              </a:xfrm>
              <a:prstGeom prst="line">
                <a:avLst/>
              </a:prstGeom>
              <a:noFill/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" name="직선 연결선 11"/>
              <p:cNvCxnSpPr/>
              <p:nvPr/>
            </p:nvCxnSpPr>
            <p:spPr>
              <a:xfrm flipH="1">
                <a:off x="12906103" y="-113211"/>
                <a:ext cx="209006" cy="226423"/>
              </a:xfrm>
              <a:prstGeom prst="line">
                <a:avLst/>
              </a:prstGeom>
              <a:noFill/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cxnSp>
        <p:nvCxnSpPr>
          <p:cNvPr id="15" name="직선 연결선 14"/>
          <p:cNvCxnSpPr/>
          <p:nvPr userDrawn="1"/>
        </p:nvCxnSpPr>
        <p:spPr>
          <a:xfrm>
            <a:off x="334590" y="1053733"/>
            <a:ext cx="687977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 userDrawn="1"/>
        </p:nvCxnSpPr>
        <p:spPr>
          <a:xfrm>
            <a:off x="334590" y="1746065"/>
            <a:ext cx="687977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 userDrawn="1"/>
        </p:nvCxnSpPr>
        <p:spPr>
          <a:xfrm>
            <a:off x="334590" y="2438397"/>
            <a:ext cx="687977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 userDrawn="1"/>
        </p:nvCxnSpPr>
        <p:spPr>
          <a:xfrm>
            <a:off x="334590" y="3130729"/>
            <a:ext cx="687977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 userDrawn="1"/>
        </p:nvCxnSpPr>
        <p:spPr>
          <a:xfrm>
            <a:off x="334590" y="3823061"/>
            <a:ext cx="687977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 userDrawn="1"/>
        </p:nvCxnSpPr>
        <p:spPr>
          <a:xfrm>
            <a:off x="334590" y="4515393"/>
            <a:ext cx="687977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 userDrawn="1"/>
        </p:nvCxnSpPr>
        <p:spPr>
          <a:xfrm>
            <a:off x="334590" y="5207725"/>
            <a:ext cx="687977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 userDrawn="1"/>
        </p:nvCxnSpPr>
        <p:spPr>
          <a:xfrm>
            <a:off x="334590" y="5900057"/>
            <a:ext cx="687977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072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9AFE30-CE99-44E2-887B-671B604A8DB1}" type="datetimeFigureOut">
              <a:rPr lang="ko-KR" altLang="en-US" smtClean="0"/>
              <a:t>2017-04-02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A87CF1-EAF7-409B-A6C1-6C428483A4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314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9AFE30-CE99-44E2-887B-671B604A8DB1}" type="datetimeFigureOut">
              <a:rPr lang="ko-KR" altLang="en-US" smtClean="0"/>
              <a:t>2017-04-02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A87CF1-EAF7-409B-A6C1-6C428483A4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80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6624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555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343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그림 개체 틀 14"/>
          <p:cNvSpPr>
            <a:spLocks noGrp="1"/>
          </p:cNvSpPr>
          <p:nvPr>
            <p:ph type="pic" sz="quarter" idx="10"/>
          </p:nvPr>
        </p:nvSpPr>
        <p:spPr>
          <a:xfrm>
            <a:off x="1227138" y="1247775"/>
            <a:ext cx="4883150" cy="51022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587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9AFE30-CE99-44E2-887B-671B604A8DB1}" type="datetimeFigureOut">
              <a:rPr lang="ko-KR" altLang="en-US" smtClean="0"/>
              <a:t>2017-04-02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A87CF1-EAF7-409B-A6C1-6C428483A4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505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9AFE30-CE99-44E2-887B-671B604A8DB1}" type="datetimeFigureOut">
              <a:rPr lang="ko-KR" altLang="en-US" smtClean="0"/>
              <a:t>2017-04-02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A87CF1-EAF7-409B-A6C1-6C428483A4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7703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9AFE30-CE99-44E2-887B-671B604A8DB1}" type="datetimeFigureOut">
              <a:rPr lang="ko-KR" altLang="en-US" smtClean="0"/>
              <a:t>2017-04-02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A87CF1-EAF7-409B-A6C1-6C428483A4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681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9AFE30-CE99-44E2-887B-671B604A8DB1}" type="datetimeFigureOut">
              <a:rPr lang="ko-KR" altLang="en-US" smtClean="0"/>
              <a:t>2017-04-02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A87CF1-EAF7-409B-A6C1-6C428483A4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93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leehyekang.com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985760" y="6309360"/>
            <a:ext cx="4081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hlinkClick r:id="rId13"/>
              </a:rPr>
              <a:t>http://</a:t>
            </a:r>
            <a:r>
              <a:rPr lang="en-US" altLang="ko-KR">
                <a:solidFill>
                  <a:schemeClr val="bg1"/>
                </a:solidFill>
                <a:hlinkClick r:id="rId13"/>
              </a:rPr>
              <a:t>leehyekang.com</a:t>
            </a:r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친절한 </a:t>
            </a:r>
            <a:r>
              <a:rPr lang="ko-KR" altLang="en-US" dirty="0" err="1">
                <a:solidFill>
                  <a:schemeClr val="bg1"/>
                </a:solidFill>
              </a:rPr>
              <a:t>혜강씨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-594"/>
            <a:ext cx="12223539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87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6.png"/><Relationship Id="rId7" Type="http://schemas.openxmlformats.org/officeDocument/2006/relationships/image" Target="../media/image1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hyperlink" Target="https://youtu.be/lKHJ7bqBfl8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iBeomKim/2016-2_Embeded_System/tree/master/TeamProject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1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39"/>
          <p:cNvSpPr>
            <a:spLocks noChangeArrowheads="1"/>
          </p:cNvSpPr>
          <p:nvPr/>
        </p:nvSpPr>
        <p:spPr bwMode="auto">
          <a:xfrm>
            <a:off x="1860048" y="3689052"/>
            <a:ext cx="8569325" cy="85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/>
            </a:outerShdw>
          </a:effectLst>
        </p:spPr>
        <p:txBody>
          <a:bodyPr/>
          <a:lstStyle/>
          <a:p>
            <a:pPr algn="ctr" eaLnBrk="1" latinLnBrk="1" hangingPunct="1">
              <a:lnSpc>
                <a:spcPct val="90000"/>
              </a:lnSpc>
              <a:defRPr/>
            </a:pPr>
            <a:r>
              <a:rPr lang="en-US" altLang="ko-KR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Final Presentation</a:t>
            </a:r>
            <a:endParaRPr lang="en-US" altLang="ko-K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2932838" y="2968791"/>
            <a:ext cx="66135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PROJECT  </a:t>
            </a:r>
            <a:r>
              <a:rPr lang="en-US" altLang="ko-KR" sz="28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Where is Shuttle Bus?</a:t>
            </a:r>
            <a:endParaRPr lang="ko-KR" altLang="en-US" sz="28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649" y="1214647"/>
            <a:ext cx="1925011" cy="1917121"/>
          </a:xfrm>
          <a:prstGeom prst="rect">
            <a:avLst/>
          </a:prstGeom>
        </p:spPr>
      </p:pic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2860391" y="4741756"/>
            <a:ext cx="66135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20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Made by </a:t>
            </a:r>
            <a:r>
              <a:rPr lang="en-US" altLang="ko-KR" sz="20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Group 2</a:t>
            </a:r>
            <a:r>
              <a:rPr lang="ko-KR" altLang="en-US" sz="20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endParaRPr lang="ko-KR" altLang="en-US" sz="20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9304893" y="5476957"/>
            <a:ext cx="267984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Leader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 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GIBEOM KIM</a:t>
            </a:r>
            <a:endParaRPr lang="en-US" altLang="ko-KR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Member1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HYEJI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SHIM </a:t>
            </a:r>
            <a:endParaRPr lang="en-US" altLang="ko-KR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Member2  JIYUN LEE</a:t>
            </a:r>
            <a:endParaRPr lang="en-US" altLang="ko-KR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Member3  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EUNJAE LEE</a:t>
            </a:r>
            <a:endParaRPr lang="en-US" altLang="ko-KR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12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39"/>
          <p:cNvSpPr>
            <a:spLocks noChangeArrowheads="1"/>
          </p:cNvSpPr>
          <p:nvPr/>
        </p:nvSpPr>
        <p:spPr bwMode="auto">
          <a:xfrm>
            <a:off x="2848050" y="614333"/>
            <a:ext cx="8569325" cy="85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/>
            </a:outerShdw>
          </a:effectLst>
        </p:spPr>
        <p:txBody>
          <a:bodyPr/>
          <a:lstStyle/>
          <a:p>
            <a:pPr eaLnBrk="1" latinLnBrk="1" hangingPunct="1">
              <a:lnSpc>
                <a:spcPct val="90000"/>
              </a:lnSpc>
              <a:defRPr/>
            </a:pPr>
            <a:r>
              <a:rPr lang="en-US" altLang="ko-KR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Contents</a:t>
            </a: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1994194" y="2269843"/>
            <a:ext cx="839105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4400" b="1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∙</a:t>
            </a:r>
            <a:r>
              <a:rPr lang="en-US" altLang="ko-KR" sz="44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</a:t>
            </a:r>
            <a:r>
              <a:rPr lang="en-US" altLang="ko-KR" sz="44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Introduction</a:t>
            </a:r>
            <a:endParaRPr lang="ko-KR" altLang="en-US" sz="44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090" y="83605"/>
            <a:ext cx="1925011" cy="1917121"/>
          </a:xfrm>
          <a:prstGeom prst="rect">
            <a:avLst/>
          </a:prstGeom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1969268" y="3256871"/>
            <a:ext cx="734726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en-US" altLang="ko-KR" sz="4400" b="1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∙</a:t>
            </a:r>
            <a:r>
              <a:rPr lang="en-US" altLang="ko-KR" sz="44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</a:t>
            </a:r>
            <a:r>
              <a:rPr lang="en-US" altLang="ko-KR" sz="44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Planning</a:t>
            </a:r>
            <a:endParaRPr lang="ko-KR" altLang="en-US" sz="44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1969268" y="4243899"/>
            <a:ext cx="661352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4400" b="1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∙</a:t>
            </a:r>
            <a:r>
              <a:rPr lang="en-US" altLang="ko-KR" sz="44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</a:t>
            </a:r>
            <a:r>
              <a:rPr lang="en-US" altLang="ko-KR" sz="44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Demonstration</a:t>
            </a:r>
            <a:endParaRPr lang="ko-KR" altLang="en-US" sz="44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1969267" y="5225620"/>
            <a:ext cx="661352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4400" b="1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∙</a:t>
            </a:r>
            <a:r>
              <a:rPr lang="en-US" altLang="ko-KR" sz="44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</a:t>
            </a:r>
            <a:r>
              <a:rPr lang="en-US" altLang="ko-KR" sz="44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Summary</a:t>
            </a:r>
            <a:endParaRPr lang="ko-KR" altLang="en-US" sz="54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37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/>
        </p:nvSpPr>
        <p:spPr>
          <a:xfrm>
            <a:off x="1721802" y="474453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8" name="그룹 77"/>
          <p:cNvGrpSpPr/>
          <p:nvPr/>
        </p:nvGrpSpPr>
        <p:grpSpPr>
          <a:xfrm>
            <a:off x="302613" y="1084225"/>
            <a:ext cx="737616" cy="637661"/>
            <a:chOff x="286675" y="1057144"/>
            <a:chExt cx="737616" cy="637661"/>
          </a:xfrm>
        </p:grpSpPr>
        <p:sp>
          <p:nvSpPr>
            <p:cNvPr id="74" name="직사각형 73"/>
            <p:cNvSpPr/>
            <p:nvPr/>
          </p:nvSpPr>
          <p:spPr>
            <a:xfrm>
              <a:off x="286675" y="1057144"/>
              <a:ext cx="75474" cy="637661"/>
            </a:xfrm>
            <a:prstGeom prst="rect">
              <a:avLst/>
            </a:prstGeom>
            <a:solidFill>
              <a:srgbClr val="DA9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6" name="직선 연결선 75"/>
            <p:cNvCxnSpPr/>
            <p:nvPr/>
          </p:nvCxnSpPr>
          <p:spPr>
            <a:xfrm>
              <a:off x="286675" y="1057144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/>
            <p:cNvCxnSpPr/>
            <p:nvPr/>
          </p:nvCxnSpPr>
          <p:spPr>
            <a:xfrm>
              <a:off x="286675" y="1694805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4" name="그림 83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33" y="3844901"/>
            <a:ext cx="601962" cy="601962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139" y="985960"/>
            <a:ext cx="834190" cy="834190"/>
          </a:xfrm>
          <a:prstGeom prst="rect">
            <a:avLst/>
          </a:prstGeom>
        </p:spPr>
      </p:pic>
      <p:pic>
        <p:nvPicPr>
          <p:cNvPr id="68" name="그림 67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76" y="2489936"/>
            <a:ext cx="579639" cy="579639"/>
          </a:xfrm>
          <a:prstGeom prst="rect">
            <a:avLst/>
          </a:prstGeom>
        </p:spPr>
      </p:pic>
      <p:sp>
        <p:nvSpPr>
          <p:cNvPr id="31" name="직사각형 30"/>
          <p:cNvSpPr/>
          <p:nvPr/>
        </p:nvSpPr>
        <p:spPr>
          <a:xfrm>
            <a:off x="1157890" y="1296140"/>
            <a:ext cx="10620175" cy="5273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21" y="5269775"/>
            <a:ext cx="623733" cy="623733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350504" y="1657158"/>
            <a:ext cx="14755878" cy="576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360" y="1347688"/>
            <a:ext cx="2792677" cy="469796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465" y="1835091"/>
            <a:ext cx="2791991" cy="467224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169" y="3845704"/>
            <a:ext cx="2690500" cy="1539484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1855980" y="1327092"/>
            <a:ext cx="24679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ko-KR" sz="3000" dirty="0">
                <a:latin typeface="+mn-ea"/>
                <a:cs typeface="Arial" panose="020B0604020202020204" pitchFamily="34" charset="0"/>
              </a:rPr>
              <a:t>&lt;Driver ver.&gt;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175" y="2411899"/>
            <a:ext cx="1237658" cy="1237658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>
            <a:off x="8332712" y="1442674"/>
            <a:ext cx="2913939" cy="5584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ko-KR" sz="2800" dirty="0">
                <a:latin typeface="+mn-ea"/>
                <a:cs typeface="Arial" panose="020B0604020202020204" pitchFamily="34" charset="0"/>
              </a:rPr>
              <a:t>&lt;Customer ver.&gt;</a:t>
            </a:r>
          </a:p>
        </p:txBody>
      </p:sp>
    </p:spTree>
    <p:extLst>
      <p:ext uri="{BB962C8B-B14F-4D97-AF65-F5344CB8AC3E}">
        <p14:creationId xmlns:p14="http://schemas.microsoft.com/office/powerpoint/2010/main" val="1049705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L 0.22982 0.0057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84" y="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그림 83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33" y="3844901"/>
            <a:ext cx="601962" cy="601962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1721869" y="462951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7" name="그림 46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21" y="5269775"/>
            <a:ext cx="623733" cy="623733"/>
          </a:xfrm>
          <a:prstGeom prst="rect">
            <a:avLst/>
          </a:prstGeom>
        </p:spPr>
      </p:pic>
      <p:grpSp>
        <p:nvGrpSpPr>
          <p:cNvPr id="48" name="그룹 47"/>
          <p:cNvGrpSpPr/>
          <p:nvPr/>
        </p:nvGrpSpPr>
        <p:grpSpPr>
          <a:xfrm>
            <a:off x="270627" y="2465246"/>
            <a:ext cx="737616" cy="637661"/>
            <a:chOff x="286675" y="1057144"/>
            <a:chExt cx="737616" cy="637661"/>
          </a:xfrm>
        </p:grpSpPr>
        <p:sp>
          <p:nvSpPr>
            <p:cNvPr id="49" name="직사각형 48"/>
            <p:cNvSpPr/>
            <p:nvPr/>
          </p:nvSpPr>
          <p:spPr>
            <a:xfrm>
              <a:off x="286675" y="1057144"/>
              <a:ext cx="75474" cy="637661"/>
            </a:xfrm>
            <a:prstGeom prst="rect">
              <a:avLst/>
            </a:prstGeom>
            <a:solidFill>
              <a:srgbClr val="DA9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0" name="직선 연결선 49"/>
            <p:cNvCxnSpPr/>
            <p:nvPr/>
          </p:nvCxnSpPr>
          <p:spPr>
            <a:xfrm>
              <a:off x="286675" y="1057144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/>
            <p:nvPr/>
          </p:nvCxnSpPr>
          <p:spPr>
            <a:xfrm>
              <a:off x="286675" y="1694805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2" name="그림 51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69" y="2475370"/>
            <a:ext cx="579639" cy="579639"/>
          </a:xfrm>
          <a:prstGeom prst="rect">
            <a:avLst/>
          </a:prstGeom>
        </p:spPr>
      </p:pic>
      <p:pic>
        <p:nvPicPr>
          <p:cNvPr id="53" name="그림 52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7" y="980683"/>
            <a:ext cx="834190" cy="834190"/>
          </a:xfrm>
          <a:prstGeom prst="rect">
            <a:avLst/>
          </a:prstGeom>
        </p:spPr>
      </p:pic>
      <p:sp>
        <p:nvSpPr>
          <p:cNvPr id="33" name="직사각형 32"/>
          <p:cNvSpPr/>
          <p:nvPr/>
        </p:nvSpPr>
        <p:spPr>
          <a:xfrm>
            <a:off x="1244497" y="1181819"/>
            <a:ext cx="10585963" cy="5270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887" y="2810304"/>
            <a:ext cx="3609951" cy="25193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475" y="3498074"/>
            <a:ext cx="2864526" cy="2864526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9124318" y="1814873"/>
            <a:ext cx="2445504" cy="1436061"/>
            <a:chOff x="9384956" y="1699404"/>
            <a:chExt cx="2220448" cy="1199072"/>
          </a:xfrm>
        </p:grpSpPr>
        <p:sp>
          <p:nvSpPr>
            <p:cNvPr id="9" name="모서리가 둥근 사각형 설명선 8"/>
            <p:cNvSpPr/>
            <p:nvPr/>
          </p:nvSpPr>
          <p:spPr>
            <a:xfrm>
              <a:off x="9384956" y="1699404"/>
              <a:ext cx="2096218" cy="1199072"/>
            </a:xfrm>
            <a:prstGeom prst="wedgeRoundRectCallou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489056" y="1814873"/>
              <a:ext cx="2116348" cy="899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/>
                <a:t>Where is</a:t>
              </a:r>
            </a:p>
            <a:p>
              <a:r>
                <a:rPr lang="en-US" altLang="ko-KR" sz="2000" dirty="0" err="1" smtClean="0"/>
                <a:t>MyongJi</a:t>
              </a:r>
              <a:r>
                <a:rPr lang="en-US" altLang="ko-KR" sz="2000" dirty="0" smtClean="0"/>
                <a:t> </a:t>
              </a:r>
            </a:p>
            <a:p>
              <a:r>
                <a:rPr lang="en-US" altLang="ko-KR" sz="2400" b="1" dirty="0" smtClean="0">
                  <a:solidFill>
                    <a:srgbClr val="FF0000"/>
                  </a:solidFill>
                </a:rPr>
                <a:t>shuttle bus</a:t>
              </a:r>
              <a:r>
                <a:rPr lang="en-US" altLang="ko-KR" sz="2000" dirty="0" smtClean="0"/>
                <a:t>?!</a:t>
              </a:r>
              <a:endParaRPr lang="ko-KR" altLang="en-US" sz="2000" dirty="0"/>
            </a:p>
          </p:txBody>
        </p:sp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38" y="1304756"/>
            <a:ext cx="3500506" cy="350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34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직사각형 86"/>
          <p:cNvSpPr/>
          <p:nvPr/>
        </p:nvSpPr>
        <p:spPr>
          <a:xfrm>
            <a:off x="1161738" y="1121434"/>
            <a:ext cx="10647823" cy="53311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721869" y="462951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Demonstration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7" y="980683"/>
            <a:ext cx="834190" cy="83419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21" y="5269775"/>
            <a:ext cx="623733" cy="623733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248769" y="3839137"/>
            <a:ext cx="737616" cy="637661"/>
            <a:chOff x="286675" y="1057144"/>
            <a:chExt cx="737616" cy="637661"/>
          </a:xfrm>
        </p:grpSpPr>
        <p:sp>
          <p:nvSpPr>
            <p:cNvPr id="31" name="직사각형 30"/>
            <p:cNvSpPr/>
            <p:nvPr/>
          </p:nvSpPr>
          <p:spPr>
            <a:xfrm>
              <a:off x="286675" y="1057144"/>
              <a:ext cx="75474" cy="637661"/>
            </a:xfrm>
            <a:prstGeom prst="rect">
              <a:avLst/>
            </a:prstGeom>
            <a:solidFill>
              <a:srgbClr val="DA9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2" name="직선 연결선 31"/>
            <p:cNvCxnSpPr/>
            <p:nvPr/>
          </p:nvCxnSpPr>
          <p:spPr>
            <a:xfrm>
              <a:off x="286675" y="1057144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286675" y="1694805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그림 33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3" y="3819548"/>
            <a:ext cx="601962" cy="601962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76" y="2489936"/>
            <a:ext cx="579639" cy="57963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843" y="1814873"/>
            <a:ext cx="2104414" cy="365820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513" y="1908134"/>
            <a:ext cx="2545509" cy="33399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340" y="1908134"/>
            <a:ext cx="2338755" cy="356494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362" y="1814873"/>
            <a:ext cx="2174599" cy="365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40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직사각형 86"/>
          <p:cNvSpPr/>
          <p:nvPr/>
        </p:nvSpPr>
        <p:spPr>
          <a:xfrm>
            <a:off x="1371601" y="1293962"/>
            <a:ext cx="10313174" cy="5205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721869" y="462951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Demonstration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7" y="980683"/>
            <a:ext cx="834190" cy="83419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21" y="5269775"/>
            <a:ext cx="623733" cy="623733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248769" y="3839137"/>
            <a:ext cx="737616" cy="637661"/>
            <a:chOff x="286675" y="1057144"/>
            <a:chExt cx="737616" cy="637661"/>
          </a:xfrm>
        </p:grpSpPr>
        <p:sp>
          <p:nvSpPr>
            <p:cNvPr id="31" name="직사각형 30"/>
            <p:cNvSpPr/>
            <p:nvPr/>
          </p:nvSpPr>
          <p:spPr>
            <a:xfrm>
              <a:off x="286675" y="1057144"/>
              <a:ext cx="75474" cy="637661"/>
            </a:xfrm>
            <a:prstGeom prst="rect">
              <a:avLst/>
            </a:prstGeom>
            <a:solidFill>
              <a:srgbClr val="DA9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2" name="직선 연결선 31"/>
            <p:cNvCxnSpPr/>
            <p:nvPr/>
          </p:nvCxnSpPr>
          <p:spPr>
            <a:xfrm>
              <a:off x="286675" y="1057144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286675" y="1694805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그림 33"/>
          <p:cNvPicPr>
            <a:picLocks noChangeAspect="1"/>
          </p:cNvPicPr>
          <p:nvPr/>
        </p:nvPicPr>
        <p:blipFill>
          <a:blip r:embed="rId6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3" y="3819548"/>
            <a:ext cx="601962" cy="601962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7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76" y="2489936"/>
            <a:ext cx="579639" cy="579639"/>
          </a:xfrm>
          <a:prstGeom prst="rect">
            <a:avLst/>
          </a:prstGeom>
        </p:spPr>
      </p:pic>
      <p:pic>
        <p:nvPicPr>
          <p:cNvPr id="3" name="Team02_소개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86835" y="1426848"/>
            <a:ext cx="2531883" cy="446666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29826" y="6029848"/>
            <a:ext cx="3630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9"/>
              </a:rPr>
              <a:t>https://youtu.be/lKHJ7bqBfl8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714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직사각형 86"/>
          <p:cNvSpPr/>
          <p:nvPr/>
        </p:nvSpPr>
        <p:spPr>
          <a:xfrm>
            <a:off x="1120267" y="1282234"/>
            <a:ext cx="10745561" cy="5143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7" y="980683"/>
            <a:ext cx="834190" cy="834190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76" y="2489936"/>
            <a:ext cx="579639" cy="579639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721869" y="462951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253356" y="5249521"/>
            <a:ext cx="737616" cy="637661"/>
            <a:chOff x="286675" y="1057144"/>
            <a:chExt cx="737616" cy="637661"/>
          </a:xfrm>
        </p:grpSpPr>
        <p:sp>
          <p:nvSpPr>
            <p:cNvPr id="21" name="직사각형 20"/>
            <p:cNvSpPr/>
            <p:nvPr/>
          </p:nvSpPr>
          <p:spPr>
            <a:xfrm>
              <a:off x="286675" y="1057144"/>
              <a:ext cx="75474" cy="637661"/>
            </a:xfrm>
            <a:prstGeom prst="rect">
              <a:avLst/>
            </a:prstGeom>
            <a:solidFill>
              <a:srgbClr val="DA9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4" name="직선 연결선 23"/>
            <p:cNvCxnSpPr/>
            <p:nvPr/>
          </p:nvCxnSpPr>
          <p:spPr>
            <a:xfrm>
              <a:off x="286675" y="1057144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>
            <a:xfrm>
              <a:off x="286675" y="1694805"/>
              <a:ext cx="737616" cy="0"/>
            </a:xfrm>
            <a:prstGeom prst="line">
              <a:avLst/>
            </a:prstGeom>
            <a:ln w="12700">
              <a:solidFill>
                <a:srgbClr val="DA9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그림 2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2" y="5246360"/>
            <a:ext cx="623733" cy="623733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76" y="3827027"/>
            <a:ext cx="601962" cy="601962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7077338" y="2489936"/>
            <a:ext cx="3640740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- GCM &amp; Google Map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7077338" y="4482589"/>
            <a:ext cx="2101857" cy="5995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- </a:t>
            </a:r>
            <a:r>
              <a:rPr lang="en-US" altLang="ko-KR" sz="2800" dirty="0" smtClean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Intuitive UI</a:t>
            </a:r>
            <a:endParaRPr lang="en-US" altLang="ko-KR" sz="28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066068" y="3469329"/>
            <a:ext cx="4623382" cy="5995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altLang="ko-KR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- </a:t>
            </a:r>
            <a:r>
              <a:rPr lang="en-US" altLang="ko-KR" sz="2800" dirty="0" smtClean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Real time location tracking</a:t>
            </a:r>
            <a:endParaRPr lang="en-US" altLang="ko-KR" sz="28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478" y="1474546"/>
            <a:ext cx="2722846" cy="4150411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618" y="1474546"/>
            <a:ext cx="2545509" cy="333993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235674" y="5991467"/>
            <a:ext cx="9341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GitHub URL: </a:t>
            </a:r>
            <a:r>
              <a:rPr lang="en-US" altLang="ko-KR" sz="1600" dirty="0" smtClean="0">
                <a:hlinkClick r:id="rId8"/>
              </a:rPr>
              <a:t>https</a:t>
            </a:r>
            <a:r>
              <a:rPr lang="en-US" altLang="ko-KR" sz="1600" dirty="0">
                <a:hlinkClick r:id="rId8"/>
              </a:rPr>
              <a:t>://</a:t>
            </a:r>
            <a:r>
              <a:rPr lang="en-US" altLang="ko-KR" sz="1600" dirty="0" smtClean="0">
                <a:hlinkClick r:id="rId8"/>
              </a:rPr>
              <a:t>github.com/GiBeomKim/2016-2_Embeded_System/tree/master/TeamProject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8120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8464" y="1135165"/>
            <a:ext cx="1925011" cy="1917121"/>
          </a:xfrm>
          <a:prstGeom prst="rect">
            <a:avLst/>
          </a:prstGeom>
        </p:spPr>
      </p:pic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9268317" y="5476957"/>
            <a:ext cx="267984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Leader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 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GIBEOM KIM</a:t>
            </a:r>
            <a:endParaRPr lang="en-US" altLang="ko-KR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Member1</a:t>
            </a:r>
            <a:r>
              <a:rPr lang="ko-KR" altLang="en-US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HYEJI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SHIM </a:t>
            </a:r>
            <a:endParaRPr lang="en-US" altLang="ko-KR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Member2  JIYUN LEE</a:t>
            </a:r>
            <a:endParaRPr lang="en-US" altLang="ko-KR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Member3  </a:t>
            </a:r>
            <a:r>
              <a:rPr lang="en-US" altLang="ko-KR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EUNJAE LEE</a:t>
            </a:r>
            <a:endParaRPr lang="en-US" altLang="ko-KR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239"/>
          <p:cNvSpPr>
            <a:spLocks noChangeArrowheads="1"/>
          </p:cNvSpPr>
          <p:nvPr/>
        </p:nvSpPr>
        <p:spPr bwMode="auto">
          <a:xfrm>
            <a:off x="1860048" y="3646410"/>
            <a:ext cx="8569325" cy="85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/>
            </a:outerShdw>
          </a:effectLst>
        </p:spPr>
        <p:txBody>
          <a:bodyPr/>
          <a:lstStyle/>
          <a:p>
            <a:pPr algn="ctr" eaLnBrk="1" latinLnBrk="1" hangingPunct="1">
              <a:lnSpc>
                <a:spcPct val="90000"/>
              </a:lnSpc>
              <a:defRPr/>
            </a:pPr>
            <a:r>
              <a:rPr lang="en-US" altLang="ko-KR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Final Presentation</a:t>
            </a:r>
            <a:endParaRPr lang="en-US" altLang="ko-K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2932838" y="2968791"/>
            <a:ext cx="66135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r>
              <a:rPr lang="en-US" altLang="ko-KR" sz="28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Thank you for your attention</a:t>
            </a:r>
          </a:p>
        </p:txBody>
      </p:sp>
      <p:sp>
        <p:nvSpPr>
          <p:cNvPr id="14" name="Text Box 6"/>
          <p:cNvSpPr txBox="1">
            <a:spLocks noChangeArrowheads="1"/>
          </p:cNvSpPr>
          <p:nvPr/>
        </p:nvSpPr>
        <p:spPr bwMode="auto">
          <a:xfrm>
            <a:off x="2860391" y="4741756"/>
            <a:ext cx="66135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20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Made by </a:t>
            </a:r>
            <a:r>
              <a:rPr lang="en-US" altLang="ko-KR" sz="20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Group 2</a:t>
            </a:r>
            <a:r>
              <a:rPr lang="ko-KR" altLang="en-US" sz="200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endParaRPr lang="ko-KR" altLang="en-US" sz="20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96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4066</TotalTime>
  <Words>97</Words>
  <Application>Microsoft Office PowerPoint</Application>
  <PresentationFormat>와이드스크린</PresentationFormat>
  <Paragraphs>34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굴림</vt:lpstr>
      <vt:lpstr>Arial</vt:lpstr>
      <vt:lpstr>Arial Unicode MS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김기범</dc:creator>
  <cp:lastModifiedBy>GIBEOM KIM</cp:lastModifiedBy>
  <cp:revision>227</cp:revision>
  <cp:lastPrinted>2016-08-04T05:40:47Z</cp:lastPrinted>
  <dcterms:created xsi:type="dcterms:W3CDTF">2014-11-01T08:10:02Z</dcterms:created>
  <dcterms:modified xsi:type="dcterms:W3CDTF">2017-04-02T11:22:23Z</dcterms:modified>
</cp:coreProperties>
</file>

<file path=docProps/thumbnail.jpeg>
</file>